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2" d="100"/>
          <a:sy n="112" d="100"/>
        </p:scale>
        <p:origin x="-1528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3/8/17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3/8/17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3/8/17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3/8/17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3/8/17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3/8/17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3/8/17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3/8/17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3/8/17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3/8/17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3/8/17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pPr eaLnBrk="1" latinLnBrk="0" hangingPunct="1"/>
            <a:fld id="{E637BB6B-EE1B-48FB-8575-0D55C373DE88}" type="datetimeFigureOut">
              <a:rPr lang="en-US" smtClean="0"/>
              <a:pPr eaLnBrk="1" latinLnBrk="0" hangingPunct="1"/>
              <a:t>3/8/17</a:t>
            </a:fld>
            <a:endParaRPr lang="en-US" sz="100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pPr algn="ctr" eaLnBrk="1" latinLnBrk="0" hangingPunct="1"/>
            <a:endParaRPr kumimoji="0" lang="en-US" sz="1000" dirty="0">
              <a:solidFill>
                <a:schemeClr val="tx2">
                  <a:shade val="50000"/>
                </a:schemeClr>
              </a:solidFill>
            </a:endParaRP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2AA957AF-53C0-420B-9C2D-77DB1416566C}" type="slidenum">
              <a:rPr kumimoji="0" lang="en-US" smtClean="0"/>
              <a:pPr eaLnBrk="1" latinLnBrk="0" hangingPunct="1"/>
              <a:t>‹#›</a:t>
            </a:fld>
            <a:endParaRPr kumimoji="0" lang="en-US" sz="1000" dirty="0">
              <a:solidFill>
                <a:schemeClr val="tx2">
                  <a:shade val="50000"/>
                </a:schemeClr>
              </a:solidFill>
            </a:endParaRP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ARA Manipulator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6630" y="221286"/>
            <a:ext cx="8643316" cy="6466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250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chnic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Technic.thmx</Template>
  <TotalTime>6</TotalTime>
  <Words>0</Words>
  <Application>Microsoft Macintosh PowerPoint</Application>
  <PresentationFormat>On-screen Show (4:3)</PresentationFormat>
  <Paragraphs>0</Paragraphs>
  <Slides>1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Technic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Steele</dc:creator>
  <cp:lastModifiedBy>John Steele</cp:lastModifiedBy>
  <cp:revision>1</cp:revision>
  <dcterms:created xsi:type="dcterms:W3CDTF">2017-03-08T15:06:21Z</dcterms:created>
  <dcterms:modified xsi:type="dcterms:W3CDTF">2017-03-08T15:12:50Z</dcterms:modified>
</cp:coreProperties>
</file>

<file path=docProps/thumbnail.jpeg>
</file>